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0" r:id="rId3"/>
    <p:sldId id="272" r:id="rId4"/>
    <p:sldId id="428" r:id="rId5"/>
    <p:sldId id="431" r:id="rId6"/>
    <p:sldId id="427" r:id="rId7"/>
    <p:sldId id="422" r:id="rId8"/>
    <p:sldId id="423" r:id="rId9"/>
    <p:sldId id="421" r:id="rId10"/>
    <p:sldId id="432" r:id="rId11"/>
    <p:sldId id="430" r:id="rId12"/>
    <p:sldId id="424" r:id="rId13"/>
    <p:sldId id="425" r:id="rId14"/>
    <p:sldId id="4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3201-9F3B-4E00-9111-B755FB783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0AA98-2B03-4F35-B71B-BE836124E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60BB7-37B9-4D92-B628-7CDB8882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3A640-C88D-4D28-B57B-65D491BC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49E9E-C002-4488-972E-E1810C3E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906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7496-3731-4148-BC4E-60710FD9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0941B-C9F8-46A6-800B-2D1718CAE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D3120-ACC8-4D8A-A404-B91AC918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F9FE-57E7-440C-B28D-A80A6C1C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5B24D-6A3B-45CD-AB86-B36A5B0D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963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CECF4-226E-47CD-912C-9D60FDFB0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B823D-75D2-49F3-9275-A1ED26D3C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F67BF-EAB5-4B76-8709-FA26D666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F23ED-9B48-4526-A6FE-E819531F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33C4-7A55-4822-8CBF-F2F20139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790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2F9B-6DD9-4711-B8B2-1BE24EF9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4CE8A-B5A1-4510-8089-9FCFD6E26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22834-5B5E-48AD-9F92-CCF0480A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8D85B-E6E7-4667-9B4B-809DA752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D905B-7CB6-477C-835D-2D98A6B9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3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3240-EBC1-45A6-9CE1-A3F34E48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BDB8E-0732-403F-B46D-EBD11EC6C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2B698-9F92-47C2-8823-89601DFA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9E77-E845-43F9-9D76-C1632142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9C054-E12E-4619-9FB9-1B8738DB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601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68AE-B3DC-4B5B-A78C-175B7C71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C1E05-27D5-473A-A9BF-854352240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75543-BF64-48EA-99A0-8ED131B53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CA28A-A976-4329-A121-8E3C2917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E46F6-7732-403F-8284-9BAA0220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A7DBE-82E5-48C6-8077-E2B5CD11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359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F7E1-6C07-41DB-A608-8381B67C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181BB-440D-48B1-BED9-5B714CA47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034D5-196E-439B-9730-CC2D180CD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D86E9-827A-41FA-B05A-39323C24D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80876-7297-494A-9160-8B689E35D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2143A-EC98-43EB-A6C0-990ED831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3C7B37-9086-49BD-A305-527AB447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F2D13-7E23-46C2-B197-01D6DB11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726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6980-0C8D-4B9A-BAEE-05B73F53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20997-FB92-46B7-A11A-44FD7F0A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1FEEC-B7E2-41FE-8719-7A2B9FDD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5B5A3-B5F7-49B1-9919-A5E66DCF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707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6AEF7-FD7B-484E-A7C7-A9B484EC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3FF9F-4530-4F1B-B4D8-D7D6F53C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59906-4A18-4D65-A82B-5D91D9AF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154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8769-85CA-4C77-9203-57F5E1A6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BE529-5C99-4CFD-8CFE-3A75F22C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36DFF-38A3-4363-8D03-D47773BFA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29A85-289F-4096-B8DD-D1BD144A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64933-C3C2-4CC7-AA3A-B8F1F5D5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A6E2-25FD-43DA-8524-4E85E4A6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412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1320-23E5-4978-988F-31A4CD20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0B73B6-92ED-4C80-BE6F-4E44316DA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856DA-A3C6-4CBC-86CB-AFE470713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E893F-72D6-4446-BDD6-6E713640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2090D-61BC-43D1-830E-77D26333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37FC0-5257-4EC8-B3B4-2DF73B4C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798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D59B8-818A-465F-8C97-DF86CD70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5BFF7-A5EB-4382-A936-9B07DD445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0604-F7B3-47E4-97EB-29EE38754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1233-BCCD-4EAD-81AD-E9ACEA625714}" type="datetimeFigureOut">
              <a:rPr lang="en-NZ" smtClean="0"/>
              <a:t>19/05/2021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BC390-8047-4727-866B-0BBFACC0D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B9CB-03C8-449F-9370-2713DA51C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174B-BA7A-4029-9BEC-7968F9C2A2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863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arbonbrief.org/corsia-un-plan-to-offset-growth-in-aviation-emissions-after-202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7CEF-5303-482C-B455-7531D48425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Wellington Airport Presentation 20 May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0CC9C-3D7E-4750-985E-8755E6AD18C3}"/>
              </a:ext>
            </a:extLst>
          </p:cNvPr>
          <p:cNvSpPr txBox="1"/>
          <p:nvPr/>
        </p:nvSpPr>
        <p:spPr>
          <a:xfrm>
            <a:off x="2546252" y="4965895"/>
            <a:ext cx="759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International Climate Safe Travel Institute</a:t>
            </a:r>
          </a:p>
        </p:txBody>
      </p:sp>
    </p:spTree>
    <p:extLst>
      <p:ext uri="{BB962C8B-B14F-4D97-AF65-F5344CB8AC3E}">
        <p14:creationId xmlns:p14="http://schemas.microsoft.com/office/powerpoint/2010/main" val="60107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8FB96-B0E3-4EBE-9A55-A7381B308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650484"/>
            <a:ext cx="10572750" cy="5810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AF0228-1951-4FF6-86F3-439235312CE6}"/>
              </a:ext>
            </a:extLst>
          </p:cNvPr>
          <p:cNvSpPr txBox="1"/>
          <p:nvPr/>
        </p:nvSpPr>
        <p:spPr>
          <a:xfrm>
            <a:off x="6358597" y="196948"/>
            <a:ext cx="403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Flight shame</a:t>
            </a:r>
          </a:p>
        </p:txBody>
      </p:sp>
    </p:spTree>
    <p:extLst>
      <p:ext uri="{BB962C8B-B14F-4D97-AF65-F5344CB8AC3E}">
        <p14:creationId xmlns:p14="http://schemas.microsoft.com/office/powerpoint/2010/main" val="342748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C0325-7DCF-4B9F-B007-E3274505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61" y="619125"/>
            <a:ext cx="91916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59290-4977-44AB-B345-652DC47E3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3490" y="675251"/>
            <a:ext cx="8938805" cy="51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ED8CAD-AA00-4FDA-95FB-3B2E563CC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40" y="486358"/>
            <a:ext cx="7041613" cy="59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0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887B8-86D3-4B0F-A39F-FE5B3F2E75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1480" y="228600"/>
            <a:ext cx="10995660" cy="63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8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8C9FB-50E6-447D-AA1A-240E9CFF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53" y="157199"/>
            <a:ext cx="10493294" cy="5549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B3A61F-8E72-4B0B-8674-55A138374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572" y="2680408"/>
            <a:ext cx="21240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7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C4C161-1F5F-4B9F-A2EF-EAF4731E2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98" y="0"/>
            <a:ext cx="7248525" cy="334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2E1C5C-106D-46A0-A121-CE5C6CF74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00" y="4030798"/>
            <a:ext cx="5511920" cy="2228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3C2EC3-98E2-46E8-A936-0C10043B0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401" y="185827"/>
            <a:ext cx="4654599" cy="2971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C9AD4F-70D4-40D7-9207-C08658C4A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8887" y="4151568"/>
            <a:ext cx="1266825" cy="155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9473E-DB45-424B-BAFB-FF5249313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826" y="4145816"/>
            <a:ext cx="1126736" cy="16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8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3E581C5D-46C7-4CBE-8265-DDF837AA3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0" y="204311"/>
            <a:ext cx="8458200" cy="6449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984BD-EF7B-4C94-9A51-2D3A8B86034D}"/>
              </a:ext>
            </a:extLst>
          </p:cNvPr>
          <p:cNvSpPr txBox="1"/>
          <p:nvPr/>
        </p:nvSpPr>
        <p:spPr>
          <a:xfrm>
            <a:off x="323557" y="393895"/>
            <a:ext cx="243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CORSIA criticism</a:t>
            </a:r>
          </a:p>
        </p:txBody>
      </p:sp>
    </p:spTree>
    <p:extLst>
      <p:ext uri="{BB962C8B-B14F-4D97-AF65-F5344CB8AC3E}">
        <p14:creationId xmlns:p14="http://schemas.microsoft.com/office/powerpoint/2010/main" val="375776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46C3A-16FE-41CC-A88C-ED20CE1C3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78" y="434864"/>
            <a:ext cx="6977834" cy="57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4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34428-F5E4-4E9A-AF45-98CA73E97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19" y="438478"/>
            <a:ext cx="6752817" cy="2670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611844-182B-4E7B-B205-9AE7C66B6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519" y="3108960"/>
            <a:ext cx="6752817" cy="35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9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689C-84A6-4244-9BC3-020708FE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 dept emissions profile</a:t>
            </a:r>
            <a:br>
              <a:rPr lang="en-NZ" dirty="0"/>
            </a:br>
            <a:r>
              <a:rPr lang="en-NZ" dirty="0"/>
              <a:t>Energy Efficiency &amp; Conservation Authority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603F2AA-3EAA-4414-80D9-803044BF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7" y="1930400"/>
            <a:ext cx="7906532" cy="47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8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A459-8A64-41F4-85CA-51F411E3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 emissions profile - Auckland DHB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B2161C9-1616-4114-8C64-822309EA2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1" y="1560767"/>
            <a:ext cx="8340057" cy="49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3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689C-84A6-4244-9BC3-020708FE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 emissions profile</a:t>
            </a:r>
            <a:br>
              <a:rPr lang="en-NZ" dirty="0"/>
            </a:br>
            <a:r>
              <a:rPr lang="en-NZ" dirty="0"/>
              <a:t>Massey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1ABFB-F0D4-4C47-A05D-103FB27F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1" y="1930400"/>
            <a:ext cx="8898227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52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37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Wellington Airport Presentation 20 May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dept emissions profile Energy Efficiency &amp; Conservation Authority</vt:lpstr>
      <vt:lpstr>Example emissions profile - Auckland DHB</vt:lpstr>
      <vt:lpstr>Example emissions profile Massey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Bennion</dc:creator>
  <cp:lastModifiedBy>Tom Bennion</cp:lastModifiedBy>
  <cp:revision>27</cp:revision>
  <dcterms:created xsi:type="dcterms:W3CDTF">2021-02-28T02:11:53Z</dcterms:created>
  <dcterms:modified xsi:type="dcterms:W3CDTF">2021-05-19T20:29:41Z</dcterms:modified>
</cp:coreProperties>
</file>