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8" r:id="rId4"/>
    <p:sldId id="262" r:id="rId5"/>
    <p:sldId id="264" r:id="rId6"/>
    <p:sldId id="257" r:id="rId7"/>
    <p:sldId id="259" r:id="rId8"/>
    <p:sldId id="26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5E06B0-6611-4D07-B05E-E2E309D8A5DC}" v="8" dt="2021-05-19T19:46:49.1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6" autoAdjust="0"/>
    <p:restoredTop sz="94660"/>
  </p:normalViewPr>
  <p:slideViewPr>
    <p:cSldViewPr snapToGrid="0">
      <p:cViewPr varScale="1">
        <p:scale>
          <a:sx n="61" d="100"/>
          <a:sy n="61" d="100"/>
        </p:scale>
        <p:origin x="48" y="8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vonne Weeber" userId="c47f1683d5278994" providerId="LiveId" clId="{2C5E06B0-6611-4D07-B05E-E2E309D8A5DC}"/>
    <pc:docChg chg="undo custSel addSld delSld modSld sldOrd">
      <pc:chgData name="Yvonne Weeber" userId="c47f1683d5278994" providerId="LiveId" clId="{2C5E06B0-6611-4D07-B05E-E2E309D8A5DC}" dt="2021-05-19T19:47:21.134" v="484" actId="20577"/>
      <pc:docMkLst>
        <pc:docMk/>
      </pc:docMkLst>
      <pc:sldChg chg="addSp delSp modSp mod setBg">
        <pc:chgData name="Yvonne Weeber" userId="c47f1683d5278994" providerId="LiveId" clId="{2C5E06B0-6611-4D07-B05E-E2E309D8A5DC}" dt="2021-05-19T09:55:32.006" v="157" actId="20577"/>
        <pc:sldMkLst>
          <pc:docMk/>
          <pc:sldMk cId="2597067221" sldId="257"/>
        </pc:sldMkLst>
        <pc:spChg chg="mod">
          <ac:chgData name="Yvonne Weeber" userId="c47f1683d5278994" providerId="LiveId" clId="{2C5E06B0-6611-4D07-B05E-E2E309D8A5DC}" dt="2021-05-19T09:55:32.006" v="157" actId="20577"/>
          <ac:spMkLst>
            <pc:docMk/>
            <pc:sldMk cId="2597067221" sldId="257"/>
            <ac:spMk id="2" creationId="{85526262-53E8-4182-BAD0-D7F8E60C11BA}"/>
          </ac:spMkLst>
        </pc:spChg>
        <pc:spChg chg="del">
          <ac:chgData name="Yvonne Weeber" userId="c47f1683d5278994" providerId="LiveId" clId="{2C5E06B0-6611-4D07-B05E-E2E309D8A5DC}" dt="2021-05-19T09:50:38.575" v="37"/>
          <ac:spMkLst>
            <pc:docMk/>
            <pc:sldMk cId="2597067221" sldId="257"/>
            <ac:spMk id="3" creationId="{3FB1C5EB-0A78-4008-87E4-97DAAF5A71FA}"/>
          </ac:spMkLst>
        </pc:spChg>
        <pc:spChg chg="add del">
          <ac:chgData name="Yvonne Weeber" userId="c47f1683d5278994" providerId="LiveId" clId="{2C5E06B0-6611-4D07-B05E-E2E309D8A5DC}" dt="2021-05-19T09:51:06.694" v="39" actId="26606"/>
          <ac:spMkLst>
            <pc:docMk/>
            <pc:sldMk cId="2597067221" sldId="257"/>
            <ac:spMk id="9" creationId="{6753252F-4873-4F63-801D-CC719279A7D5}"/>
          </ac:spMkLst>
        </pc:spChg>
        <pc:spChg chg="add del">
          <ac:chgData name="Yvonne Weeber" userId="c47f1683d5278994" providerId="LiveId" clId="{2C5E06B0-6611-4D07-B05E-E2E309D8A5DC}" dt="2021-05-19T09:51:06.694" v="39" actId="26606"/>
          <ac:spMkLst>
            <pc:docMk/>
            <pc:sldMk cId="2597067221" sldId="257"/>
            <ac:spMk id="11" creationId="{047C8CCB-F95D-4249-92DD-651249D3535A}"/>
          </ac:spMkLst>
        </pc:spChg>
        <pc:picChg chg="add mod">
          <ac:chgData name="Yvonne Weeber" userId="c47f1683d5278994" providerId="LiveId" clId="{2C5E06B0-6611-4D07-B05E-E2E309D8A5DC}" dt="2021-05-19T09:51:06.694" v="39" actId="26606"/>
          <ac:picMkLst>
            <pc:docMk/>
            <pc:sldMk cId="2597067221" sldId="257"/>
            <ac:picMk id="4" creationId="{EAB2F398-89C3-4483-8B4E-E45E2377957E}"/>
          </ac:picMkLst>
        </pc:picChg>
      </pc:sldChg>
      <pc:sldChg chg="addSp delSp modSp new mod ord">
        <pc:chgData name="Yvonne Weeber" userId="c47f1683d5278994" providerId="LiveId" clId="{2C5E06B0-6611-4D07-B05E-E2E309D8A5DC}" dt="2021-05-19T10:06:52.690" v="250" actId="20577"/>
        <pc:sldMkLst>
          <pc:docMk/>
          <pc:sldMk cId="4135650291" sldId="258"/>
        </pc:sldMkLst>
        <pc:spChg chg="mod">
          <ac:chgData name="Yvonne Weeber" userId="c47f1683d5278994" providerId="LiveId" clId="{2C5E06B0-6611-4D07-B05E-E2E309D8A5DC}" dt="2021-05-19T10:06:52.690" v="250" actId="20577"/>
          <ac:spMkLst>
            <pc:docMk/>
            <pc:sldMk cId="4135650291" sldId="258"/>
            <ac:spMk id="2" creationId="{2118721F-47DF-46EC-A50D-588AF485B6FF}"/>
          </ac:spMkLst>
        </pc:spChg>
        <pc:spChg chg="del">
          <ac:chgData name="Yvonne Weeber" userId="c47f1683d5278994" providerId="LiveId" clId="{2C5E06B0-6611-4D07-B05E-E2E309D8A5DC}" dt="2021-05-19T10:06:18.183" v="172" actId="22"/>
          <ac:spMkLst>
            <pc:docMk/>
            <pc:sldMk cId="4135650291" sldId="258"/>
            <ac:spMk id="3" creationId="{7AE6708F-9DE2-4A57-A17B-7129EF501976}"/>
          </ac:spMkLst>
        </pc:spChg>
        <pc:picChg chg="add mod ord">
          <ac:chgData name="Yvonne Weeber" userId="c47f1683d5278994" providerId="LiveId" clId="{2C5E06B0-6611-4D07-B05E-E2E309D8A5DC}" dt="2021-05-19T10:06:18.183" v="172" actId="22"/>
          <ac:picMkLst>
            <pc:docMk/>
            <pc:sldMk cId="4135650291" sldId="258"/>
            <ac:picMk id="5" creationId="{DD803AB1-5D83-4A79-B8D6-A1592C06E714}"/>
          </ac:picMkLst>
        </pc:picChg>
      </pc:sldChg>
      <pc:sldChg chg="addSp modSp new mod">
        <pc:chgData name="Yvonne Weeber" userId="c47f1683d5278994" providerId="LiveId" clId="{2C5E06B0-6611-4D07-B05E-E2E309D8A5DC}" dt="2021-05-19T09:55:02.931" v="152" actId="20577"/>
        <pc:sldMkLst>
          <pc:docMk/>
          <pc:sldMk cId="4094198357" sldId="259"/>
        </pc:sldMkLst>
        <pc:spChg chg="mod">
          <ac:chgData name="Yvonne Weeber" userId="c47f1683d5278994" providerId="LiveId" clId="{2C5E06B0-6611-4D07-B05E-E2E309D8A5DC}" dt="2021-05-19T09:55:02.931" v="152" actId="20577"/>
          <ac:spMkLst>
            <pc:docMk/>
            <pc:sldMk cId="4094198357" sldId="259"/>
            <ac:spMk id="2" creationId="{1F76ED01-F490-4C81-B66D-0655631AF824}"/>
          </ac:spMkLst>
        </pc:spChg>
        <pc:picChg chg="add mod">
          <ac:chgData name="Yvonne Weeber" userId="c47f1683d5278994" providerId="LiveId" clId="{2C5E06B0-6611-4D07-B05E-E2E309D8A5DC}" dt="2021-05-19T09:53:18.094" v="46" actId="1076"/>
          <ac:picMkLst>
            <pc:docMk/>
            <pc:sldMk cId="4094198357" sldId="259"/>
            <ac:picMk id="1026" creationId="{C395DAA0-2AD8-4F42-B2E9-1CB5E0B0709D}"/>
          </ac:picMkLst>
        </pc:picChg>
      </pc:sldChg>
      <pc:sldChg chg="addSp delSp modSp new mod">
        <pc:chgData name="Yvonne Weeber" userId="c47f1683d5278994" providerId="LiveId" clId="{2C5E06B0-6611-4D07-B05E-E2E309D8A5DC}" dt="2021-05-19T10:20:16.687" v="310" actId="962"/>
        <pc:sldMkLst>
          <pc:docMk/>
          <pc:sldMk cId="2773235743" sldId="260"/>
        </pc:sldMkLst>
        <pc:spChg chg="mod">
          <ac:chgData name="Yvonne Weeber" userId="c47f1683d5278994" providerId="LiveId" clId="{2C5E06B0-6611-4D07-B05E-E2E309D8A5DC}" dt="2021-05-19T10:18:19.888" v="307" actId="20577"/>
          <ac:spMkLst>
            <pc:docMk/>
            <pc:sldMk cId="2773235743" sldId="260"/>
            <ac:spMk id="2" creationId="{44BA4EC8-D243-41FD-869F-966CCEE1926B}"/>
          </ac:spMkLst>
        </pc:spChg>
        <pc:spChg chg="del">
          <ac:chgData name="Yvonne Weeber" userId="c47f1683d5278994" providerId="LiveId" clId="{2C5E06B0-6611-4D07-B05E-E2E309D8A5DC}" dt="2021-05-19T10:20:12.985" v="308"/>
          <ac:spMkLst>
            <pc:docMk/>
            <pc:sldMk cId="2773235743" sldId="260"/>
            <ac:spMk id="3" creationId="{0B5B999F-0AA7-4552-BA16-C5F4069377B0}"/>
          </ac:spMkLst>
        </pc:spChg>
        <pc:picChg chg="add mod">
          <ac:chgData name="Yvonne Weeber" userId="c47f1683d5278994" providerId="LiveId" clId="{2C5E06B0-6611-4D07-B05E-E2E309D8A5DC}" dt="2021-05-19T10:20:16.687" v="310" actId="962"/>
          <ac:picMkLst>
            <pc:docMk/>
            <pc:sldMk cId="2773235743" sldId="260"/>
            <ac:picMk id="5" creationId="{60F54F9C-AF58-4DC7-99F2-3ABA5C21ADD6}"/>
          </ac:picMkLst>
        </pc:picChg>
      </pc:sldChg>
      <pc:sldChg chg="new del">
        <pc:chgData name="Yvonne Weeber" userId="c47f1683d5278994" providerId="LiveId" clId="{2C5E06B0-6611-4D07-B05E-E2E309D8A5DC}" dt="2021-05-19T19:06:07.820" v="314" actId="47"/>
        <pc:sldMkLst>
          <pc:docMk/>
          <pc:sldMk cId="1025356057" sldId="261"/>
        </pc:sldMkLst>
      </pc:sldChg>
      <pc:sldChg chg="addSp delSp modSp new mod">
        <pc:chgData name="Yvonne Weeber" userId="c47f1683d5278994" providerId="LiveId" clId="{2C5E06B0-6611-4D07-B05E-E2E309D8A5DC}" dt="2021-05-19T19:46:52.511" v="481" actId="962"/>
        <pc:sldMkLst>
          <pc:docMk/>
          <pc:sldMk cId="878255987" sldId="262"/>
        </pc:sldMkLst>
        <pc:spChg chg="mod">
          <ac:chgData name="Yvonne Weeber" userId="c47f1683d5278994" providerId="LiveId" clId="{2C5E06B0-6611-4D07-B05E-E2E309D8A5DC}" dt="2021-05-19T19:28:45.620" v="472" actId="20577"/>
          <ac:spMkLst>
            <pc:docMk/>
            <pc:sldMk cId="878255987" sldId="262"/>
            <ac:spMk id="2" creationId="{1F9ABE48-CD44-4780-86F1-4B4BC73F285C}"/>
          </ac:spMkLst>
        </pc:spChg>
        <pc:spChg chg="del">
          <ac:chgData name="Yvonne Weeber" userId="c47f1683d5278994" providerId="LiveId" clId="{2C5E06B0-6611-4D07-B05E-E2E309D8A5DC}" dt="2021-05-19T19:46:49.116" v="479"/>
          <ac:spMkLst>
            <pc:docMk/>
            <pc:sldMk cId="878255987" sldId="262"/>
            <ac:spMk id="3" creationId="{BB04A658-5528-4682-B3AA-C8F334A7B112}"/>
          </ac:spMkLst>
        </pc:spChg>
        <pc:picChg chg="add mod">
          <ac:chgData name="Yvonne Weeber" userId="c47f1683d5278994" providerId="LiveId" clId="{2C5E06B0-6611-4D07-B05E-E2E309D8A5DC}" dt="2021-05-19T19:46:52.511" v="481" actId="962"/>
          <ac:picMkLst>
            <pc:docMk/>
            <pc:sldMk cId="878255987" sldId="262"/>
            <ac:picMk id="5" creationId="{60B3D3E5-D34A-46EE-AF81-DF12B50F20B9}"/>
          </ac:picMkLst>
        </pc:picChg>
      </pc:sldChg>
      <pc:sldChg chg="addSp delSp modSp new mod ord">
        <pc:chgData name="Yvonne Weeber" userId="c47f1683d5278994" providerId="LiveId" clId="{2C5E06B0-6611-4D07-B05E-E2E309D8A5DC}" dt="2021-05-19T19:42:36.490" v="478"/>
        <pc:sldMkLst>
          <pc:docMk/>
          <pc:sldMk cId="1283900424" sldId="263"/>
        </pc:sldMkLst>
        <pc:spChg chg="mod">
          <ac:chgData name="Yvonne Weeber" userId="c47f1683d5278994" providerId="LiveId" clId="{2C5E06B0-6611-4D07-B05E-E2E309D8A5DC}" dt="2021-05-19T19:28:00.341" v="419" actId="20577"/>
          <ac:spMkLst>
            <pc:docMk/>
            <pc:sldMk cId="1283900424" sldId="263"/>
            <ac:spMk id="2" creationId="{5182B0D2-5FC4-45D6-A9C5-F6F0E6E153C2}"/>
          </ac:spMkLst>
        </pc:spChg>
        <pc:spChg chg="del">
          <ac:chgData name="Yvonne Weeber" userId="c47f1683d5278994" providerId="LiveId" clId="{2C5E06B0-6611-4D07-B05E-E2E309D8A5DC}" dt="2021-05-19T19:27:34.368" v="331"/>
          <ac:spMkLst>
            <pc:docMk/>
            <pc:sldMk cId="1283900424" sldId="263"/>
            <ac:spMk id="3" creationId="{54475EFF-6641-4AC2-9830-BE186F0782D3}"/>
          </ac:spMkLst>
        </pc:spChg>
        <pc:picChg chg="add mod">
          <ac:chgData name="Yvonne Weeber" userId="c47f1683d5278994" providerId="LiveId" clId="{2C5E06B0-6611-4D07-B05E-E2E309D8A5DC}" dt="2021-05-19T19:27:38.977" v="338" actId="27614"/>
          <ac:picMkLst>
            <pc:docMk/>
            <pc:sldMk cId="1283900424" sldId="263"/>
            <ac:picMk id="5" creationId="{FDD4D41A-5666-41D5-8E29-4BB879BE27F4}"/>
          </ac:picMkLst>
        </pc:picChg>
      </pc:sldChg>
      <pc:sldChg chg="addSp delSp modSp new mod ord">
        <pc:chgData name="Yvonne Weeber" userId="c47f1683d5278994" providerId="LiveId" clId="{2C5E06B0-6611-4D07-B05E-E2E309D8A5DC}" dt="2021-05-19T19:47:21.134" v="484" actId="20577"/>
        <pc:sldMkLst>
          <pc:docMk/>
          <pc:sldMk cId="3098560383" sldId="264"/>
        </pc:sldMkLst>
        <pc:spChg chg="mod">
          <ac:chgData name="Yvonne Weeber" userId="c47f1683d5278994" providerId="LiveId" clId="{2C5E06B0-6611-4D07-B05E-E2E309D8A5DC}" dt="2021-05-19T19:47:21.134" v="484" actId="20577"/>
          <ac:spMkLst>
            <pc:docMk/>
            <pc:sldMk cId="3098560383" sldId="264"/>
            <ac:spMk id="2" creationId="{43922BC1-ED85-497F-B884-8AB67C886778}"/>
          </ac:spMkLst>
        </pc:spChg>
        <pc:spChg chg="del">
          <ac:chgData name="Yvonne Weeber" userId="c47f1683d5278994" providerId="LiveId" clId="{2C5E06B0-6611-4D07-B05E-E2E309D8A5DC}" dt="2021-05-19T19:28:21.902" v="420"/>
          <ac:spMkLst>
            <pc:docMk/>
            <pc:sldMk cId="3098560383" sldId="264"/>
            <ac:spMk id="3" creationId="{8237D08F-10F3-4811-9C3B-0336847BD7F7}"/>
          </ac:spMkLst>
        </pc:spChg>
        <pc:picChg chg="add mod">
          <ac:chgData name="Yvonne Weeber" userId="c47f1683d5278994" providerId="LiveId" clId="{2C5E06B0-6611-4D07-B05E-E2E309D8A5DC}" dt="2021-05-19T19:28:25.297" v="422" actId="962"/>
          <ac:picMkLst>
            <pc:docMk/>
            <pc:sldMk cId="3098560383" sldId="264"/>
            <ac:picMk id="5" creationId="{89D9FEE2-CCA5-4FC7-B3D5-248A706D447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385E1-616A-4811-B68D-1C1246707A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4389BF-39DA-40CF-A94D-FF805A9D70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E3466-705E-49F4-89EB-28C6D4F76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48912-1551-49FF-AECF-3E0D101A9FEF}" type="datetimeFigureOut">
              <a:rPr lang="en-NZ" smtClean="0"/>
              <a:t>19/05/2021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28724-9C8A-487C-9F7A-4EF72A1F9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E0CAB-345B-40F1-B9B4-39EA6D94E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EA3E-1A74-45F7-8330-7995CCDAAD3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00034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421E5-E53A-4D17-BA37-E73361D8F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CA93FC-42BE-4BD2-ABD0-E6221C4BE8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CA33C-3971-4692-85C8-939FDEEFE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48912-1551-49FF-AECF-3E0D101A9FEF}" type="datetimeFigureOut">
              <a:rPr lang="en-NZ" smtClean="0"/>
              <a:t>19/05/2021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2E06D-BD03-46A6-AF95-59A7DED08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53816-9E9E-4403-9254-7AC75D15F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EA3E-1A74-45F7-8330-7995CCDAAD3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7752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345607-C76E-453C-BED9-1F097A4C9E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A8BDC9-3F04-40FF-9EB6-2198B7D619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94E49-EEBD-4AFB-90D7-EC5BCD51D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48912-1551-49FF-AECF-3E0D101A9FEF}" type="datetimeFigureOut">
              <a:rPr lang="en-NZ" smtClean="0"/>
              <a:t>19/05/2021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660A35-0CDF-431F-B7F0-867F56A51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2438ED-FB55-44AE-A605-4FBF7448B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EA3E-1A74-45F7-8330-7995CCDAAD3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25009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7E144-FCC3-4C7C-92B4-D3ED0E0FB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7E25D-869E-4B04-B36A-1C12F4295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29740-0BEC-4573-9731-7455879BC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48912-1551-49FF-AECF-3E0D101A9FEF}" type="datetimeFigureOut">
              <a:rPr lang="en-NZ" smtClean="0"/>
              <a:t>19/05/2021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7D151F-BA22-4BA5-A34F-151EEA26C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13BA9-EC75-4C13-A644-AA6A11456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EA3E-1A74-45F7-8330-7995CCDAAD3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4914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835D8-1702-4615-BF8B-1EB9CD7B8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15B70-7EA8-4BAE-A66C-747595654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D1607-221B-4D13-9DC3-2EAC66374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48912-1551-49FF-AECF-3E0D101A9FEF}" type="datetimeFigureOut">
              <a:rPr lang="en-NZ" smtClean="0"/>
              <a:t>19/05/2021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D7180-E5EF-45B7-BB4F-B5E5BEE0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317D8-7B90-4325-9F56-6D41053BA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EA3E-1A74-45F7-8330-7995CCDAAD3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422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53D20-8305-4D18-A25A-F5726E248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E402F-E812-4C3E-B318-7D22A68C81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378C5D-1B2D-4220-BEDC-40E0C10C4C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B69AC5-B982-4FA8-B187-1790D8BC2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48912-1551-49FF-AECF-3E0D101A9FEF}" type="datetimeFigureOut">
              <a:rPr lang="en-NZ" smtClean="0"/>
              <a:t>19/05/2021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36BC4B-2A12-43DD-A95B-C8BE656AA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1CE13F-30BD-49BE-92F7-CE086B7DF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EA3E-1A74-45F7-8330-7995CCDAAD3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98162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B10D6-D1DE-4E26-9119-FB8DB7278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8E736-B5BB-4B3F-93F6-26FB9BF81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61FFE5-4991-4221-BEBE-BBAE58DA91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3AC5F4-B262-4B93-8DC5-B67DA941E2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02627C-89CB-4B29-B9ED-D3C5014402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CF8E1B-F250-40F2-99B2-0DF914D9F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48912-1551-49FF-AECF-3E0D101A9FEF}" type="datetimeFigureOut">
              <a:rPr lang="en-NZ" smtClean="0"/>
              <a:t>19/05/2021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B20F8C-8D2E-4ECB-A5A9-E71A8F5FE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92572B-8220-4576-B89A-02DAA592A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EA3E-1A74-45F7-8330-7995CCDAAD3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07922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FFD8C-8C19-4870-899D-21910BD72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71CBF1-CBEA-49F5-AF48-C65CE7E72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48912-1551-49FF-AECF-3E0D101A9FEF}" type="datetimeFigureOut">
              <a:rPr lang="en-NZ" smtClean="0"/>
              <a:t>19/05/2021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0D6D7D-0E8B-4789-833F-5EA81F1D2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F59F94-6527-4B6F-A783-9B873CC1A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EA3E-1A74-45F7-8330-7995CCDAAD3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45242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143120-1FBD-4ACB-9D7F-E56DE15D8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48912-1551-49FF-AECF-3E0D101A9FEF}" type="datetimeFigureOut">
              <a:rPr lang="en-NZ" smtClean="0"/>
              <a:t>19/05/2021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EEA72B-99F7-4B4E-B349-854192DD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364FE-224C-4171-87C4-4DD6C2950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EA3E-1A74-45F7-8330-7995CCDAAD3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45648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B5D5C-30CC-4234-BAE2-AB27504BC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FC8E7-50D5-47FC-B5E6-B399A4386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802BA-8DCF-4336-989E-7EAE5CCCB2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379827-BB65-4B9D-B7A7-CAA469B69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48912-1551-49FF-AECF-3E0D101A9FEF}" type="datetimeFigureOut">
              <a:rPr lang="en-NZ" smtClean="0"/>
              <a:t>19/05/2021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E2E3A-CE89-4CC9-8AFE-7EA2AACFF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A2C784-CC0D-4E4B-8D38-6AF67023B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EA3E-1A74-45F7-8330-7995CCDAAD3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63155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8803E-8140-44B3-B0F0-7F776B870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45C05B-0D6E-4618-BFB9-1D3704BD72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610B5D-5D5F-432C-807D-C570FC21F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2A05E9-7A6C-45E4-89A0-B28F59281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48912-1551-49FF-AECF-3E0D101A9FEF}" type="datetimeFigureOut">
              <a:rPr lang="en-NZ" smtClean="0"/>
              <a:t>19/05/2021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8F3FCD-6D7E-4241-8307-6884CD686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A630A0-8DB8-42CA-A7EB-F4F73B42B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EA3E-1A74-45F7-8330-7995CCDAAD3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92241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73BA0E-FD8E-4E79-B524-CD4DC072B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404F6D-2DAE-4D45-9382-F025FFC301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B3BECF-6BF5-479C-97E0-3D203645D1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B48912-1551-49FF-AECF-3E0D101A9FEF}" type="datetimeFigureOut">
              <a:rPr lang="en-NZ" smtClean="0"/>
              <a:t>19/05/2021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8AA3D-9AAC-46A9-9DD6-75CDCAB13B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0217B-2D97-4C74-AB37-3A323C12A1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BEA3E-1A74-45F7-8330-7995CCDAAD3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67154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BC32A-03CA-4F96-9421-7466BC2D2C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NZ" dirty="0"/>
              <a:t>Guardians of the Bays hearing submission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26CF74-E3E0-493C-A37B-73FA3CE418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NZ" dirty="0"/>
              <a:t>Wellington International Airport Ltd </a:t>
            </a:r>
          </a:p>
          <a:p>
            <a:r>
              <a:rPr lang="en-NZ" dirty="0"/>
              <a:t>Designations </a:t>
            </a:r>
          </a:p>
          <a:p>
            <a:r>
              <a:rPr lang="en-NZ" dirty="0"/>
              <a:t>20 may 2021 </a:t>
            </a:r>
          </a:p>
        </p:txBody>
      </p:sp>
    </p:spTree>
    <p:extLst>
      <p:ext uri="{BB962C8B-B14F-4D97-AF65-F5344CB8AC3E}">
        <p14:creationId xmlns:p14="http://schemas.microsoft.com/office/powerpoint/2010/main" val="1914303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2B0D2-5FC4-45D6-A9C5-F6F0E6E15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Bridge Street empty sections not in the Main Site designation area</a:t>
            </a:r>
          </a:p>
        </p:txBody>
      </p:sp>
      <p:pic>
        <p:nvPicPr>
          <p:cNvPr id="5" name="Content Placeholder 4" descr="A grassy area with building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FDD4D41A-5666-41D5-8E29-4BB879BE27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1283900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8721F-47DF-46EC-A50D-588AF485B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err="1"/>
              <a:t>Airbiz</a:t>
            </a:r>
            <a:r>
              <a:rPr lang="en-NZ" dirty="0"/>
              <a:t> graphic of size of Wellington and Auckland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803AB1-5D83-4A79-B8D6-A1592C06E7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4876" y="1825625"/>
            <a:ext cx="6922247" cy="4351338"/>
          </a:xfrm>
        </p:spPr>
      </p:pic>
    </p:spTree>
    <p:extLst>
      <p:ext uri="{BB962C8B-B14F-4D97-AF65-F5344CB8AC3E}">
        <p14:creationId xmlns:p14="http://schemas.microsoft.com/office/powerpoint/2010/main" val="4135650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ABE48-CD44-4780-86F1-4B4BC73F2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Melrose Hill views into the East Site Area</a:t>
            </a:r>
          </a:p>
        </p:txBody>
      </p:sp>
      <p:pic>
        <p:nvPicPr>
          <p:cNvPr id="5" name="Content Placeholder 4" descr="A picture containing water, outdoor, sky, nature&#10;&#10;Description automatically generated">
            <a:extLst>
              <a:ext uri="{FF2B5EF4-FFF2-40B4-BE49-F238E27FC236}">
                <a16:creationId xmlns:a16="http://schemas.microsoft.com/office/drawing/2014/main" id="{60B3D3E5-D34A-46EE-AF81-DF12B50F20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878255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22BC1-ED85-497F-B884-8AB67C886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err="1"/>
              <a:t>ExecuJet</a:t>
            </a:r>
            <a:r>
              <a:rPr lang="en-NZ" dirty="0"/>
              <a:t> hanger </a:t>
            </a:r>
          </a:p>
        </p:txBody>
      </p:sp>
      <p:pic>
        <p:nvPicPr>
          <p:cNvPr id="5" name="Content Placeholder 4" descr="A picture containing text, outdoor, road, building&#10;&#10;Description automatically generated">
            <a:extLst>
              <a:ext uri="{FF2B5EF4-FFF2-40B4-BE49-F238E27FC236}">
                <a16:creationId xmlns:a16="http://schemas.microsoft.com/office/drawing/2014/main" id="{89D9FEE2-CCA5-4FC7-B3D5-248A706D44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3098560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26262-53E8-4182-BAD0-D7F8E60C1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1938 Hillock coastal </a:t>
            </a:r>
            <a:r>
              <a:rPr lang="en-NZ" dirty="0" err="1"/>
              <a:t>reminant</a:t>
            </a:r>
            <a:r>
              <a:rPr lang="en-NZ" dirty="0"/>
              <a:t> of Lyall Bay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AB2F398-89C3-4483-8B4E-E45E237795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5663" y="1825625"/>
            <a:ext cx="592067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67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6ED01-F490-4C81-B66D-0655631AF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1941 aerial photo of the isthmus pre north south airport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F720C-C061-4B7F-AEFE-D2B9C88BC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1026" name="Picture 2" descr="Then and now: How Wellington has changed since 1936 | Stuff.co.nz">
            <a:extLst>
              <a:ext uri="{FF2B5EF4-FFF2-40B4-BE49-F238E27FC236}">
                <a16:creationId xmlns:a16="http://schemas.microsoft.com/office/drawing/2014/main" id="{C395DAA0-2AD8-4F42-B2E9-1CB5E0B07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237" y="1825625"/>
            <a:ext cx="6722171" cy="496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198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A4EC8-D243-41FD-869F-966CCEE19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Lyall Bay stormwater pipes from the airport </a:t>
            </a:r>
          </a:p>
        </p:txBody>
      </p:sp>
      <p:pic>
        <p:nvPicPr>
          <p:cNvPr id="5" name="Content Placeholder 4" descr="A picture containing outdoor, water, sky, nature&#10;&#10;Description automatically generated">
            <a:extLst>
              <a:ext uri="{FF2B5EF4-FFF2-40B4-BE49-F238E27FC236}">
                <a16:creationId xmlns:a16="http://schemas.microsoft.com/office/drawing/2014/main" id="{60F54F9C-AF58-4DC7-99F2-3ABA5C21AD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62" y="1825625"/>
            <a:ext cx="8702676" cy="4351338"/>
          </a:xfrm>
        </p:spPr>
      </p:pic>
    </p:spTree>
    <p:extLst>
      <p:ext uri="{BB962C8B-B14F-4D97-AF65-F5344CB8AC3E}">
        <p14:creationId xmlns:p14="http://schemas.microsoft.com/office/powerpoint/2010/main" val="27732357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68</Words>
  <Application>Microsoft Office PowerPoint</Application>
  <PresentationFormat>Widescreen</PresentationFormat>
  <Paragraphs>11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Guardians of the Bays hearing submission presentation</vt:lpstr>
      <vt:lpstr>Bridge Street empty sections not in the Main Site designation area</vt:lpstr>
      <vt:lpstr>Airbiz graphic of size of Wellington and Auckland </vt:lpstr>
      <vt:lpstr>Melrose Hill views into the East Site Area</vt:lpstr>
      <vt:lpstr>ExecuJet hanger </vt:lpstr>
      <vt:lpstr>1938 Hillock coastal reminant of Lyall Bay</vt:lpstr>
      <vt:lpstr>1941 aerial photo of the isthmus pre north south airport</vt:lpstr>
      <vt:lpstr>Lyall Bay stormwater pipes from the airport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Guardians of the Bays hearing submission presentation</dc:title>
  <dc:creator>Yvonne Weeber</dc:creator>
  <cp:lastModifiedBy>Yvonne Weeber</cp:lastModifiedBy>
  <cp:revision>1</cp:revision>
  <dcterms:created xsi:type="dcterms:W3CDTF">2021-05-18T19:57:44Z</dcterms:created>
  <dcterms:modified xsi:type="dcterms:W3CDTF">2021-05-19T19:47:50Z</dcterms:modified>
</cp:coreProperties>
</file>